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58" r:id="rId5"/>
    <p:sldId id="259" r:id="rId6"/>
    <p:sldId id="260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3B7E8"/>
    <a:srgbClr val="DCB8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709F0B-2F6A-4038-A7BD-003F2F57937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259AB11-E082-4583-9732-40A55B7F4D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A82F70-D902-4D41-BAFB-AFA1FAA316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1A7D9-1A7F-4B74-B001-D7A005423741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DFCEB4-F90E-4971-A3B2-9DA0AFB968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A00B67-0967-4C58-9982-A202969EA0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30FFF-AD42-4260-A673-16BC8393F1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9327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B88393-F941-48E5-9267-4C53B9879E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CE79373-F094-4A4A-A937-25845526097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D92B05-9C95-472D-B113-784374413B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1A7D9-1A7F-4B74-B001-D7A005423741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FA29F0-6E13-4ADB-984E-29B94BEDC0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44DD4B-9F1F-4356-89A8-09697656EA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30FFF-AD42-4260-A673-16BC8393F1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58889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1F19A1E-5A6D-4798-8A19-F74B1259C7F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536220B-BE28-4D21-BED6-D1C4B18B573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BF4627-40C5-4A2E-81E8-3DBFA223AA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1A7D9-1A7F-4B74-B001-D7A005423741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EC2591-E13E-4FF0-A7D2-4178BBC51C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A06DBD-AAE3-4F8F-9D48-80D95133C0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30FFF-AD42-4260-A673-16BC8393F1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44945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03C17C-E529-44EB-8E59-4BD6F9E7DC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03E8F1-48C6-416B-A572-254CBDEA5F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999CC8-F8B9-4849-A6E4-BC95C46F78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1A7D9-1A7F-4B74-B001-D7A005423741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E27EFA-CDD8-43DB-AD65-2216993F1F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D97B5F-6289-4A80-B9C1-900AD94DA9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30FFF-AD42-4260-A673-16BC8393F1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81031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C72197-6470-4EE1-AAAC-B3ADEB8421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DA3747-0C7E-4C22-88C1-BB2F9AD229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33C900-84B3-483A-BF5C-038F26A6AA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1A7D9-1A7F-4B74-B001-D7A005423741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7E9550-6257-4DD7-B637-1C8E232B50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AA29AF-E610-4F80-BBC3-83965B0C85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30FFF-AD42-4260-A673-16BC8393F1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9313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1E5DA5-CD92-44C4-8DFA-D9C97FF212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C33A34-9B46-4A8B-BD05-66757CD9679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56ECCB4-FD8F-4ED5-87B7-13DCE856CB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A42A75-4286-4659-A190-7BCDD8E66C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1A7D9-1A7F-4B74-B001-D7A005423741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804A03-2616-4595-9857-C7C03C030B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CD73E4-F45C-4D64-B894-EADE7BA0A2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30FFF-AD42-4260-A673-16BC8393F1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23698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F2B335-614C-4CDF-9BB0-480FF50B42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3A3864A-9A82-424C-B763-9799616E5B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C2991E9-1105-4CA7-B8F5-6B93F93B3A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C09B1E8-6848-4856-9164-E242D31CE4A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B237376-7169-474F-9F72-DD28CCB5323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13D5F5F-DECA-4282-AAF1-0D658C53F6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1A7D9-1A7F-4B74-B001-D7A005423741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9649FD2-30A4-4A0A-8EED-0E79D2AA05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B6A44C3-B0E0-480D-B4D3-B78703ACD6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30FFF-AD42-4260-A673-16BC8393F1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1723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6D7366-F911-42AD-9F5E-4A008D62A1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7CC0E58-A5ED-4F05-BFE0-AE65298FAA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1A7D9-1A7F-4B74-B001-D7A005423741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84E80AD-FDC8-4416-954C-16A80D7F5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16DB5B7-ACD2-4628-BE69-06E8BEC398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30FFF-AD42-4260-A673-16BC8393F1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647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BCD6280-1BA4-484D-A57C-D902EF9F4C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1A7D9-1A7F-4B74-B001-D7A005423741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F864CA2-CC20-4499-8724-2774D6E7E2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88F5831-811C-48FE-A0BF-BD3F801A3B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30FFF-AD42-4260-A673-16BC8393F1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0194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88B299-BD67-4172-BACE-9B671BEB1A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A3159F-E6E3-46BA-96FB-9F9BD29180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A5D623C-A356-417B-B20C-EEF60E4432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9CF7A89-52B6-4812-8BA8-744B4128BA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1A7D9-1A7F-4B74-B001-D7A005423741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9BF4FC8-CED8-4A42-9E49-A871BD4AC7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FA17F4F-0882-4225-BE79-4D9C14973C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30FFF-AD42-4260-A673-16BC8393F1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18272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CA08E7-3D8F-40C0-AF87-56064D6CA7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9427B63-8830-4EF2-A7FD-8462E20E0A5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056FE2F-2797-4B29-ACFA-8C013B9AE5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69FE668-174B-409B-8AE9-1BE5CA7871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1A7D9-1A7F-4B74-B001-D7A005423741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9F50D32-D4FD-4EFF-B0D3-D1737C8C64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36C9CCB-3E32-48CF-952B-8BB881C472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30FFF-AD42-4260-A673-16BC8393F1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60123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3B7E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0166864-CA5E-49FD-85EA-22A43F59A2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09D1898-7924-43AB-90E6-8240BE7334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2B7946-DC5A-42CF-ACEF-049C3AECE1F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D1A7D9-1A7F-4B74-B001-D7A005423741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CE1BA4-4ECF-4AAD-9D74-5BEF6B9EE65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F0270C-AF45-4FA1-AF31-FEE4FBAFB66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230FFF-AD42-4260-A673-16BC8393F1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37357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7F3373-05E8-44AD-85CB-541FFABCF76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8800" dirty="0">
                <a:latin typeface="Arial Black" panose="020B0A04020102020204" pitchFamily="34" charset="0"/>
              </a:rPr>
              <a:t>INDEFINITES</a:t>
            </a:r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2536C4DF-9348-40EB-AA71-A5634CE7BA4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latin typeface="Bembo" panose="02020502050201020203" pitchFamily="18" charset="0"/>
              </a:rPr>
              <a:t>AND INDEFINITE ADJACENT TERMS</a:t>
            </a:r>
          </a:p>
          <a:p>
            <a:r>
              <a:rPr lang="en-US" sz="3600" dirty="0">
                <a:latin typeface="Bembo" panose="02020502050201020203" pitchFamily="18" charset="0"/>
              </a:rPr>
              <a:t>(more info in your books starting on page 112)</a:t>
            </a:r>
          </a:p>
        </p:txBody>
      </p:sp>
    </p:spTree>
    <p:extLst>
      <p:ext uri="{BB962C8B-B14F-4D97-AF65-F5344CB8AC3E}">
        <p14:creationId xmlns:p14="http://schemas.microsoft.com/office/powerpoint/2010/main" val="12616356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78A5D7-6C76-4D07-8328-EBE077A1CA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8000" dirty="0" err="1">
                <a:latin typeface="Century Schoolbook" panose="02040604050505020304" pitchFamily="18" charset="0"/>
              </a:rPr>
              <a:t>quidam</a:t>
            </a:r>
            <a:endParaRPr lang="en-US" sz="8000" dirty="0">
              <a:latin typeface="Century Schoolbook" panose="020406040505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1C1EB0-7C79-44E4-B2EB-904AC979B4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latin typeface="Bembo" panose="02020502050201020203" pitchFamily="18" charset="0"/>
              </a:rPr>
              <a:t> certain</a:t>
            </a:r>
          </a:p>
          <a:p>
            <a:r>
              <a:rPr lang="en-US" sz="4000" dirty="0">
                <a:latin typeface="Bembo" panose="02020502050201020203" pitchFamily="18" charset="0"/>
              </a:rPr>
              <a:t> some</a:t>
            </a:r>
          </a:p>
          <a:p>
            <a:r>
              <a:rPr lang="en-US" sz="4000" dirty="0">
                <a:latin typeface="Bembo" panose="02020502050201020203" pitchFamily="18" charset="0"/>
              </a:rPr>
              <a:t> somebody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22294A3-F32E-41B4-856F-69F873F7833E}"/>
              </a:ext>
            </a:extLst>
          </p:cNvPr>
          <p:cNvSpPr txBox="1"/>
          <p:nvPr/>
        </p:nvSpPr>
        <p:spPr>
          <a:xfrm>
            <a:off x="5289452" y="3622418"/>
            <a:ext cx="555673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MingLiU_HKSCS-ExtB" panose="02020500000000000000" pitchFamily="18" charset="-120"/>
                <a:ea typeface="MingLiU_HKSCS-ExtB" panose="02020500000000000000" pitchFamily="18" charset="-120"/>
              </a:rPr>
              <a:t>The qui declines…</a:t>
            </a:r>
          </a:p>
          <a:p>
            <a:r>
              <a:rPr lang="en-US" sz="3200" b="1" dirty="0" err="1">
                <a:latin typeface="MingLiU_HKSCS-ExtB" panose="02020500000000000000" pitchFamily="18" charset="-120"/>
                <a:ea typeface="MingLiU_HKSCS-ExtB" panose="02020500000000000000" pitchFamily="18" charset="-120"/>
              </a:rPr>
              <a:t>quidam</a:t>
            </a:r>
            <a:endParaRPr lang="en-US" sz="3200" b="1" dirty="0">
              <a:latin typeface="MingLiU_HKSCS-ExtB" panose="02020500000000000000" pitchFamily="18" charset="-120"/>
              <a:ea typeface="MingLiU_HKSCS-ExtB" panose="02020500000000000000" pitchFamily="18" charset="-120"/>
            </a:endParaRPr>
          </a:p>
          <a:p>
            <a:r>
              <a:rPr lang="en-US" sz="3200" b="1" dirty="0" err="1">
                <a:latin typeface="MingLiU_HKSCS-ExtB" panose="02020500000000000000" pitchFamily="18" charset="-120"/>
                <a:ea typeface="MingLiU_HKSCS-ExtB" panose="02020500000000000000" pitchFamily="18" charset="-120"/>
              </a:rPr>
              <a:t>cuiusdam</a:t>
            </a:r>
            <a:endParaRPr lang="en-US" sz="3200" b="1" dirty="0">
              <a:latin typeface="MingLiU_HKSCS-ExtB" panose="02020500000000000000" pitchFamily="18" charset="-120"/>
              <a:ea typeface="MingLiU_HKSCS-ExtB" panose="02020500000000000000" pitchFamily="18" charset="-120"/>
            </a:endParaRPr>
          </a:p>
          <a:p>
            <a:r>
              <a:rPr lang="en-US" sz="3200" b="1" dirty="0" err="1">
                <a:latin typeface="MingLiU_HKSCS-ExtB" panose="02020500000000000000" pitchFamily="18" charset="-120"/>
                <a:ea typeface="MingLiU_HKSCS-ExtB" panose="02020500000000000000" pitchFamily="18" charset="-120"/>
              </a:rPr>
              <a:t>cuidam</a:t>
            </a:r>
            <a:endParaRPr lang="en-US" sz="3200" b="1" dirty="0">
              <a:latin typeface="MingLiU_HKSCS-ExtB" panose="02020500000000000000" pitchFamily="18" charset="-120"/>
              <a:ea typeface="MingLiU_HKSCS-ExtB" panose="02020500000000000000" pitchFamily="18" charset="-120"/>
            </a:endParaRPr>
          </a:p>
          <a:p>
            <a:r>
              <a:rPr lang="en-US" sz="3200" b="1" dirty="0" err="1">
                <a:latin typeface="MingLiU_HKSCS-ExtB" panose="02020500000000000000" pitchFamily="18" charset="-120"/>
                <a:ea typeface="MingLiU_HKSCS-ExtB" panose="02020500000000000000" pitchFamily="18" charset="-120"/>
              </a:rPr>
              <a:t>etc</a:t>
            </a:r>
            <a:endParaRPr lang="en-US" sz="3200" b="1" dirty="0">
              <a:latin typeface="MingLiU_HKSCS-ExtB" panose="02020500000000000000" pitchFamily="18" charset="-120"/>
              <a:ea typeface="MingLiU_HKSCS-ExtB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89003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CFBF2F-C0C3-4FE2-9594-931993E231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8000" dirty="0" err="1">
                <a:latin typeface="Century Schoolbook" panose="02040604050505020304" pitchFamily="18" charset="0"/>
              </a:rPr>
              <a:t>aliquis</a:t>
            </a:r>
            <a:endParaRPr lang="en-US" sz="8000" dirty="0">
              <a:latin typeface="Century Schoolbook" panose="020406040505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9ABEE8-6B01-4943-86B7-38902BAB2E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latin typeface="Bembo" panose="02020502050201020203" pitchFamily="18" charset="0"/>
              </a:rPr>
              <a:t> anyone</a:t>
            </a:r>
          </a:p>
          <a:p>
            <a:r>
              <a:rPr lang="en-US" sz="4000" dirty="0">
                <a:latin typeface="Bembo" panose="02020502050201020203" pitchFamily="18" charset="0"/>
              </a:rPr>
              <a:t> some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91AA89A-AE7B-4530-897F-93AF609FC068}"/>
              </a:ext>
            </a:extLst>
          </p:cNvPr>
          <p:cNvSpPr txBox="1"/>
          <p:nvPr/>
        </p:nvSpPr>
        <p:spPr>
          <a:xfrm>
            <a:off x="5289452" y="3622418"/>
            <a:ext cx="555673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MingLiU_HKSCS-ExtB" panose="02020500000000000000" pitchFamily="18" charset="-120"/>
                <a:ea typeface="MingLiU_HKSCS-ExtB" panose="02020500000000000000" pitchFamily="18" charset="-120"/>
              </a:rPr>
              <a:t>The </a:t>
            </a:r>
            <a:r>
              <a:rPr lang="en-US" sz="3200" b="1" dirty="0" err="1">
                <a:latin typeface="MingLiU_HKSCS-ExtB" panose="02020500000000000000" pitchFamily="18" charset="-120"/>
                <a:ea typeface="MingLiU_HKSCS-ExtB" panose="02020500000000000000" pitchFamily="18" charset="-120"/>
              </a:rPr>
              <a:t>quis</a:t>
            </a:r>
            <a:r>
              <a:rPr lang="en-US" sz="3200" b="1" dirty="0">
                <a:latin typeface="MingLiU_HKSCS-ExtB" panose="02020500000000000000" pitchFamily="18" charset="-120"/>
                <a:ea typeface="MingLiU_HKSCS-ExtB" panose="02020500000000000000" pitchFamily="18" charset="-120"/>
              </a:rPr>
              <a:t> declines…</a:t>
            </a:r>
          </a:p>
          <a:p>
            <a:r>
              <a:rPr lang="en-US" sz="3200" b="1" dirty="0" err="1">
                <a:latin typeface="MingLiU_HKSCS-ExtB" panose="02020500000000000000" pitchFamily="18" charset="-120"/>
                <a:ea typeface="MingLiU_HKSCS-ExtB" panose="02020500000000000000" pitchFamily="18" charset="-120"/>
              </a:rPr>
              <a:t>aliquis</a:t>
            </a:r>
            <a:endParaRPr lang="en-US" sz="3200" b="1" dirty="0">
              <a:latin typeface="MingLiU_HKSCS-ExtB" panose="02020500000000000000" pitchFamily="18" charset="-120"/>
              <a:ea typeface="MingLiU_HKSCS-ExtB" panose="02020500000000000000" pitchFamily="18" charset="-120"/>
            </a:endParaRPr>
          </a:p>
          <a:p>
            <a:r>
              <a:rPr lang="en-US" sz="3200" b="1" dirty="0" err="1">
                <a:latin typeface="MingLiU_HKSCS-ExtB" panose="02020500000000000000" pitchFamily="18" charset="-120"/>
                <a:ea typeface="MingLiU_HKSCS-ExtB" panose="02020500000000000000" pitchFamily="18" charset="-120"/>
              </a:rPr>
              <a:t>alicuius</a:t>
            </a:r>
            <a:endParaRPr lang="en-US" sz="3200" b="1" dirty="0">
              <a:latin typeface="MingLiU_HKSCS-ExtB" panose="02020500000000000000" pitchFamily="18" charset="-120"/>
              <a:ea typeface="MingLiU_HKSCS-ExtB" panose="02020500000000000000" pitchFamily="18" charset="-120"/>
            </a:endParaRPr>
          </a:p>
          <a:p>
            <a:r>
              <a:rPr lang="en-US" sz="3200" b="1" dirty="0" err="1">
                <a:latin typeface="MingLiU_HKSCS-ExtB" panose="02020500000000000000" pitchFamily="18" charset="-120"/>
                <a:ea typeface="MingLiU_HKSCS-ExtB" panose="02020500000000000000" pitchFamily="18" charset="-120"/>
              </a:rPr>
              <a:t>alicui</a:t>
            </a:r>
            <a:endParaRPr lang="en-US" sz="3200" b="1" dirty="0">
              <a:latin typeface="MingLiU_HKSCS-ExtB" panose="02020500000000000000" pitchFamily="18" charset="-120"/>
              <a:ea typeface="MingLiU_HKSCS-ExtB" panose="02020500000000000000" pitchFamily="18" charset="-120"/>
            </a:endParaRPr>
          </a:p>
          <a:p>
            <a:r>
              <a:rPr lang="en-US" sz="3200" b="1" dirty="0" err="1">
                <a:latin typeface="MingLiU_HKSCS-ExtB" panose="02020500000000000000" pitchFamily="18" charset="-120"/>
                <a:ea typeface="MingLiU_HKSCS-ExtB" panose="02020500000000000000" pitchFamily="18" charset="-120"/>
              </a:rPr>
              <a:t>etc</a:t>
            </a:r>
            <a:endParaRPr lang="en-US" sz="3200" b="1" dirty="0">
              <a:latin typeface="MingLiU_HKSCS-ExtB" panose="02020500000000000000" pitchFamily="18" charset="-120"/>
              <a:ea typeface="MingLiU_HKSCS-ExtB" panose="02020500000000000000" pitchFamily="18" charset="-12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6258A9D-3F79-45D6-991B-16002C77BB7B}"/>
              </a:ext>
            </a:extLst>
          </p:cNvPr>
          <p:cNvSpPr txBox="1"/>
          <p:nvPr/>
        </p:nvSpPr>
        <p:spPr>
          <a:xfrm>
            <a:off x="4417255" y="365125"/>
            <a:ext cx="7385539" cy="32008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>
                <a:latin typeface="Elephant" panose="02020904090505020303" pitchFamily="18" charset="0"/>
              </a:rPr>
              <a:t>WARNING!</a:t>
            </a:r>
          </a:p>
          <a:p>
            <a:endParaRPr lang="en-US" dirty="0">
              <a:latin typeface="Elephant" panose="02020904090505020303" pitchFamily="18" charset="0"/>
            </a:endParaRPr>
          </a:p>
          <a:p>
            <a:pPr algn="ctr"/>
            <a:r>
              <a:rPr lang="en-US" sz="4800" dirty="0">
                <a:latin typeface="Elephant" panose="02020904090505020303" pitchFamily="18" charset="0"/>
              </a:rPr>
              <a:t>SI, NISI, NUM, NE – </a:t>
            </a:r>
          </a:p>
          <a:p>
            <a:pPr algn="ctr"/>
            <a:r>
              <a:rPr lang="en-US" sz="4800" dirty="0">
                <a:latin typeface="Elephant" panose="02020904090505020303" pitchFamily="18" charset="0"/>
              </a:rPr>
              <a:t>all the </a:t>
            </a:r>
            <a:r>
              <a:rPr lang="en-US" sz="4800" dirty="0" err="1">
                <a:latin typeface="Elephant" panose="02020904090505020303" pitchFamily="18" charset="0"/>
              </a:rPr>
              <a:t>alis</a:t>
            </a:r>
            <a:r>
              <a:rPr lang="en-US" sz="4800" dirty="0">
                <a:latin typeface="Elephant" panose="02020904090505020303" pitchFamily="18" charset="0"/>
              </a:rPr>
              <a:t> go away!</a:t>
            </a:r>
          </a:p>
        </p:txBody>
      </p:sp>
    </p:spTree>
    <p:extLst>
      <p:ext uri="{BB962C8B-B14F-4D97-AF65-F5344CB8AC3E}">
        <p14:creationId xmlns:p14="http://schemas.microsoft.com/office/powerpoint/2010/main" val="306500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00AE0E-278B-487E-9C92-2C7BF4D9A2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8000" dirty="0" err="1">
                <a:latin typeface="Century Schoolbook" panose="02040604050505020304" pitchFamily="18" charset="0"/>
              </a:rPr>
              <a:t>quisque</a:t>
            </a:r>
            <a:endParaRPr lang="en-US" sz="8000" dirty="0">
              <a:latin typeface="Century Schoolbook" panose="020406040505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A5D035-2146-43EF-96E6-DC5480E0E2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latin typeface="Bembo" panose="02020502050201020203" pitchFamily="18" charset="0"/>
              </a:rPr>
              <a:t> each</a:t>
            </a:r>
          </a:p>
          <a:p>
            <a:r>
              <a:rPr lang="en-US" sz="4000" dirty="0">
                <a:latin typeface="Bembo" panose="02020502050201020203" pitchFamily="18" charset="0"/>
              </a:rPr>
              <a:t> each one</a:t>
            </a:r>
          </a:p>
          <a:p>
            <a:r>
              <a:rPr lang="en-US" sz="4000" dirty="0">
                <a:latin typeface="Bembo" panose="02020502050201020203" pitchFamily="18" charset="0"/>
              </a:rPr>
              <a:t> every</a:t>
            </a:r>
          </a:p>
          <a:p>
            <a:r>
              <a:rPr lang="en-US" sz="4000" dirty="0">
                <a:latin typeface="Bembo" panose="02020502050201020203" pitchFamily="18" charset="0"/>
              </a:rPr>
              <a:t> everybody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798E4EA-6FDA-4CB2-AC6F-57CDDA03AEFF}"/>
              </a:ext>
            </a:extLst>
          </p:cNvPr>
          <p:cNvSpPr txBox="1"/>
          <p:nvPr/>
        </p:nvSpPr>
        <p:spPr>
          <a:xfrm>
            <a:off x="5289452" y="3622418"/>
            <a:ext cx="555673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MingLiU_HKSCS-ExtB" panose="02020500000000000000" pitchFamily="18" charset="-120"/>
                <a:ea typeface="MingLiU_HKSCS-ExtB" panose="02020500000000000000" pitchFamily="18" charset="-120"/>
              </a:rPr>
              <a:t>The </a:t>
            </a:r>
            <a:r>
              <a:rPr lang="en-US" sz="3200" b="1" dirty="0" err="1">
                <a:latin typeface="MingLiU_HKSCS-ExtB" panose="02020500000000000000" pitchFamily="18" charset="-120"/>
                <a:ea typeface="MingLiU_HKSCS-ExtB" panose="02020500000000000000" pitchFamily="18" charset="-120"/>
              </a:rPr>
              <a:t>quis</a:t>
            </a:r>
            <a:r>
              <a:rPr lang="en-US" sz="3200" b="1" dirty="0">
                <a:latin typeface="MingLiU_HKSCS-ExtB" panose="02020500000000000000" pitchFamily="18" charset="-120"/>
                <a:ea typeface="MingLiU_HKSCS-ExtB" panose="02020500000000000000" pitchFamily="18" charset="-120"/>
              </a:rPr>
              <a:t> declines…</a:t>
            </a:r>
          </a:p>
          <a:p>
            <a:r>
              <a:rPr lang="en-US" sz="3200" b="1" dirty="0" err="1">
                <a:latin typeface="MingLiU_HKSCS-ExtB" panose="02020500000000000000" pitchFamily="18" charset="-120"/>
                <a:ea typeface="MingLiU_HKSCS-ExtB" panose="02020500000000000000" pitchFamily="18" charset="-120"/>
              </a:rPr>
              <a:t>quisque</a:t>
            </a:r>
            <a:endParaRPr lang="en-US" sz="3200" b="1" dirty="0">
              <a:latin typeface="MingLiU_HKSCS-ExtB" panose="02020500000000000000" pitchFamily="18" charset="-120"/>
              <a:ea typeface="MingLiU_HKSCS-ExtB" panose="02020500000000000000" pitchFamily="18" charset="-120"/>
            </a:endParaRPr>
          </a:p>
          <a:p>
            <a:r>
              <a:rPr lang="en-US" sz="3200" b="1" dirty="0" err="1">
                <a:latin typeface="MingLiU_HKSCS-ExtB" panose="02020500000000000000" pitchFamily="18" charset="-120"/>
                <a:ea typeface="MingLiU_HKSCS-ExtB" panose="02020500000000000000" pitchFamily="18" charset="-120"/>
              </a:rPr>
              <a:t>cuiusque</a:t>
            </a:r>
            <a:endParaRPr lang="en-US" sz="3200" b="1" dirty="0">
              <a:latin typeface="MingLiU_HKSCS-ExtB" panose="02020500000000000000" pitchFamily="18" charset="-120"/>
              <a:ea typeface="MingLiU_HKSCS-ExtB" panose="02020500000000000000" pitchFamily="18" charset="-120"/>
            </a:endParaRPr>
          </a:p>
          <a:p>
            <a:r>
              <a:rPr lang="en-US" sz="3200" b="1" dirty="0" err="1">
                <a:latin typeface="MingLiU_HKSCS-ExtB" panose="02020500000000000000" pitchFamily="18" charset="-120"/>
                <a:ea typeface="MingLiU_HKSCS-ExtB" panose="02020500000000000000" pitchFamily="18" charset="-120"/>
              </a:rPr>
              <a:t>cuique</a:t>
            </a:r>
            <a:endParaRPr lang="en-US" sz="3200" b="1" dirty="0">
              <a:latin typeface="MingLiU_HKSCS-ExtB" panose="02020500000000000000" pitchFamily="18" charset="-120"/>
              <a:ea typeface="MingLiU_HKSCS-ExtB" panose="02020500000000000000" pitchFamily="18" charset="-120"/>
            </a:endParaRPr>
          </a:p>
          <a:p>
            <a:r>
              <a:rPr lang="en-US" sz="3200" b="1" dirty="0" err="1">
                <a:latin typeface="MingLiU_HKSCS-ExtB" panose="02020500000000000000" pitchFamily="18" charset="-120"/>
                <a:ea typeface="MingLiU_HKSCS-ExtB" panose="02020500000000000000" pitchFamily="18" charset="-120"/>
              </a:rPr>
              <a:t>etc</a:t>
            </a:r>
            <a:endParaRPr lang="en-US" sz="3200" b="1" dirty="0">
              <a:latin typeface="MingLiU_HKSCS-ExtB" panose="02020500000000000000" pitchFamily="18" charset="-120"/>
              <a:ea typeface="MingLiU_HKSCS-ExtB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815517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402804-1B95-4FEB-B8DB-DA2A12B28D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8000" dirty="0" err="1">
                <a:latin typeface="Century Schoolbook" panose="02040604050505020304" pitchFamily="18" charset="0"/>
              </a:rPr>
              <a:t>quisquam</a:t>
            </a:r>
            <a:endParaRPr lang="en-US" sz="8000" dirty="0">
              <a:latin typeface="Century Schoolbook" panose="020406040505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5DEA3E-54A9-4B2B-9DA5-963EB7B19D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latin typeface="Bembo" panose="02020502050201020203" pitchFamily="18" charset="0"/>
              </a:rPr>
              <a:t> any</a:t>
            </a:r>
          </a:p>
          <a:p>
            <a:r>
              <a:rPr lang="en-US" sz="4000" dirty="0">
                <a:latin typeface="Bembo" panose="02020502050201020203" pitchFamily="18" charset="0"/>
              </a:rPr>
              <a:t> anyone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FAB8B49-C824-48DA-8AFC-3F7A86666163}"/>
              </a:ext>
            </a:extLst>
          </p:cNvPr>
          <p:cNvSpPr txBox="1"/>
          <p:nvPr/>
        </p:nvSpPr>
        <p:spPr>
          <a:xfrm>
            <a:off x="5289452" y="3622418"/>
            <a:ext cx="555673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MingLiU_HKSCS-ExtB" panose="02020500000000000000" pitchFamily="18" charset="-120"/>
                <a:ea typeface="MingLiU_HKSCS-ExtB" panose="02020500000000000000" pitchFamily="18" charset="-120"/>
              </a:rPr>
              <a:t>The </a:t>
            </a:r>
            <a:r>
              <a:rPr lang="en-US" sz="3200" b="1" dirty="0" err="1">
                <a:latin typeface="MingLiU_HKSCS-ExtB" panose="02020500000000000000" pitchFamily="18" charset="-120"/>
                <a:ea typeface="MingLiU_HKSCS-ExtB" panose="02020500000000000000" pitchFamily="18" charset="-120"/>
              </a:rPr>
              <a:t>quis</a:t>
            </a:r>
            <a:r>
              <a:rPr lang="en-US" sz="3200" b="1" dirty="0">
                <a:latin typeface="MingLiU_HKSCS-ExtB" panose="02020500000000000000" pitchFamily="18" charset="-120"/>
                <a:ea typeface="MingLiU_HKSCS-ExtB" panose="02020500000000000000" pitchFamily="18" charset="-120"/>
              </a:rPr>
              <a:t> declines…</a:t>
            </a:r>
          </a:p>
          <a:p>
            <a:r>
              <a:rPr lang="en-US" sz="3200" b="1" dirty="0" err="1">
                <a:latin typeface="MingLiU_HKSCS-ExtB" panose="02020500000000000000" pitchFamily="18" charset="-120"/>
                <a:ea typeface="MingLiU_HKSCS-ExtB" panose="02020500000000000000" pitchFamily="18" charset="-120"/>
              </a:rPr>
              <a:t>quisquam</a:t>
            </a:r>
            <a:endParaRPr lang="en-US" sz="3200" b="1" dirty="0">
              <a:latin typeface="MingLiU_HKSCS-ExtB" panose="02020500000000000000" pitchFamily="18" charset="-120"/>
              <a:ea typeface="MingLiU_HKSCS-ExtB" panose="02020500000000000000" pitchFamily="18" charset="-120"/>
            </a:endParaRPr>
          </a:p>
          <a:p>
            <a:r>
              <a:rPr lang="en-US" sz="3200" b="1" dirty="0" err="1">
                <a:latin typeface="MingLiU_HKSCS-ExtB" panose="02020500000000000000" pitchFamily="18" charset="-120"/>
                <a:ea typeface="MingLiU_HKSCS-ExtB" panose="02020500000000000000" pitchFamily="18" charset="-120"/>
              </a:rPr>
              <a:t>cuiusquam</a:t>
            </a:r>
            <a:endParaRPr lang="en-US" sz="3200" b="1" dirty="0">
              <a:latin typeface="MingLiU_HKSCS-ExtB" panose="02020500000000000000" pitchFamily="18" charset="-120"/>
              <a:ea typeface="MingLiU_HKSCS-ExtB" panose="02020500000000000000" pitchFamily="18" charset="-120"/>
            </a:endParaRPr>
          </a:p>
          <a:p>
            <a:r>
              <a:rPr lang="en-US" sz="3200" b="1" dirty="0" err="1">
                <a:latin typeface="MingLiU_HKSCS-ExtB" panose="02020500000000000000" pitchFamily="18" charset="-120"/>
                <a:ea typeface="MingLiU_HKSCS-ExtB" panose="02020500000000000000" pitchFamily="18" charset="-120"/>
              </a:rPr>
              <a:t>cuiquam</a:t>
            </a:r>
            <a:endParaRPr lang="en-US" sz="3200" b="1" dirty="0">
              <a:latin typeface="MingLiU_HKSCS-ExtB" panose="02020500000000000000" pitchFamily="18" charset="-120"/>
              <a:ea typeface="MingLiU_HKSCS-ExtB" panose="02020500000000000000" pitchFamily="18" charset="-120"/>
            </a:endParaRPr>
          </a:p>
          <a:p>
            <a:r>
              <a:rPr lang="en-US" sz="3200" b="1" dirty="0" err="1">
                <a:latin typeface="MingLiU_HKSCS-ExtB" panose="02020500000000000000" pitchFamily="18" charset="-120"/>
                <a:ea typeface="MingLiU_HKSCS-ExtB" panose="02020500000000000000" pitchFamily="18" charset="-120"/>
              </a:rPr>
              <a:t>etc</a:t>
            </a:r>
            <a:endParaRPr lang="en-US" sz="3200" b="1" dirty="0">
              <a:latin typeface="MingLiU_HKSCS-ExtB" panose="02020500000000000000" pitchFamily="18" charset="-120"/>
              <a:ea typeface="MingLiU_HKSCS-ExtB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210839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653CC9-1A89-415B-ABE3-86D97E00D6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8000" dirty="0" err="1">
                <a:latin typeface="Century Schoolbook" panose="02040604050505020304" pitchFamily="18" charset="0"/>
              </a:rPr>
              <a:t>quisquis</a:t>
            </a:r>
            <a:endParaRPr lang="en-US" sz="8000" dirty="0">
              <a:latin typeface="Century Schoolbook" panose="020406040505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BCE16E-99A2-4F98-82C6-58C233B61D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>
                <a:latin typeface="Bembo" panose="020B0604020202020204" pitchFamily="18" charset="0"/>
              </a:rPr>
              <a:t> whoever</a:t>
            </a:r>
          </a:p>
          <a:p>
            <a:r>
              <a:rPr lang="en-US" sz="4000" dirty="0">
                <a:latin typeface="Bembo" panose="020B0604020202020204" pitchFamily="18" charset="0"/>
              </a:rPr>
              <a:t> everyone who</a:t>
            </a:r>
          </a:p>
          <a:p>
            <a:r>
              <a:rPr lang="en-US" sz="4000" dirty="0">
                <a:latin typeface="Bembo" panose="020B0604020202020204" pitchFamily="18" charset="0"/>
              </a:rPr>
              <a:t> whoever it be</a:t>
            </a:r>
          </a:p>
          <a:p>
            <a:r>
              <a:rPr lang="en-US" sz="4000" dirty="0">
                <a:latin typeface="Bembo" panose="020B0604020202020204" pitchFamily="18" charset="0"/>
              </a:rPr>
              <a:t> everyone</a:t>
            </a:r>
          </a:p>
          <a:p>
            <a:r>
              <a:rPr lang="en-US" sz="4000" dirty="0">
                <a:latin typeface="Bembo" panose="020B0604020202020204" pitchFamily="18" charset="0"/>
              </a:rPr>
              <a:t> each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D7C067E-86FA-49A6-B80C-0259E940D420}"/>
              </a:ext>
            </a:extLst>
          </p:cNvPr>
          <p:cNvSpPr txBox="1"/>
          <p:nvPr/>
        </p:nvSpPr>
        <p:spPr>
          <a:xfrm>
            <a:off x="5289452" y="3622418"/>
            <a:ext cx="555673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MingLiU_HKSCS-ExtB" panose="02020500000000000000" pitchFamily="18" charset="-120"/>
                <a:ea typeface="MingLiU_HKSCS-ExtB" panose="02020500000000000000" pitchFamily="18" charset="-120"/>
              </a:rPr>
              <a:t>BOTH </a:t>
            </a:r>
            <a:r>
              <a:rPr lang="en-US" sz="3200" b="1" dirty="0" err="1">
                <a:latin typeface="MingLiU_HKSCS-ExtB" panose="02020500000000000000" pitchFamily="18" charset="-120"/>
                <a:ea typeface="MingLiU_HKSCS-ExtB" panose="02020500000000000000" pitchFamily="18" charset="-120"/>
              </a:rPr>
              <a:t>quis</a:t>
            </a:r>
            <a:r>
              <a:rPr lang="en-US" sz="3200" b="1" dirty="0">
                <a:latin typeface="MingLiU_HKSCS-ExtB" panose="02020500000000000000" pitchFamily="18" charset="-120"/>
                <a:ea typeface="MingLiU_HKSCS-ExtB" panose="02020500000000000000" pitchFamily="18" charset="-120"/>
              </a:rPr>
              <a:t> decline!</a:t>
            </a:r>
          </a:p>
          <a:p>
            <a:r>
              <a:rPr lang="en-US" sz="3200" b="1" dirty="0" err="1">
                <a:latin typeface="MingLiU_HKSCS-ExtB" panose="02020500000000000000" pitchFamily="18" charset="-120"/>
                <a:ea typeface="MingLiU_HKSCS-ExtB" panose="02020500000000000000" pitchFamily="18" charset="-120"/>
              </a:rPr>
              <a:t>quisquis</a:t>
            </a:r>
            <a:endParaRPr lang="en-US" sz="3200" b="1" dirty="0">
              <a:latin typeface="MingLiU_HKSCS-ExtB" panose="02020500000000000000" pitchFamily="18" charset="-120"/>
              <a:ea typeface="MingLiU_HKSCS-ExtB" panose="02020500000000000000" pitchFamily="18" charset="-120"/>
            </a:endParaRPr>
          </a:p>
          <a:p>
            <a:r>
              <a:rPr lang="en-US" sz="3200" b="1" dirty="0" err="1">
                <a:latin typeface="MingLiU_HKSCS-ExtB" panose="02020500000000000000" pitchFamily="18" charset="-120"/>
                <a:ea typeface="MingLiU_HKSCS-ExtB" panose="02020500000000000000" pitchFamily="18" charset="-120"/>
              </a:rPr>
              <a:t>cuiuscuius</a:t>
            </a:r>
            <a:endParaRPr lang="en-US" sz="3200" b="1" dirty="0">
              <a:latin typeface="MingLiU_HKSCS-ExtB" panose="02020500000000000000" pitchFamily="18" charset="-120"/>
              <a:ea typeface="MingLiU_HKSCS-ExtB" panose="02020500000000000000" pitchFamily="18" charset="-120"/>
            </a:endParaRPr>
          </a:p>
          <a:p>
            <a:r>
              <a:rPr lang="en-US" sz="3200" b="1" dirty="0" err="1">
                <a:latin typeface="MingLiU_HKSCS-ExtB" panose="02020500000000000000" pitchFamily="18" charset="-120"/>
                <a:ea typeface="MingLiU_HKSCS-ExtB" panose="02020500000000000000" pitchFamily="18" charset="-120"/>
              </a:rPr>
              <a:t>cuicui</a:t>
            </a:r>
            <a:endParaRPr lang="en-US" sz="3200" b="1" dirty="0">
              <a:latin typeface="MingLiU_HKSCS-ExtB" panose="02020500000000000000" pitchFamily="18" charset="-120"/>
              <a:ea typeface="MingLiU_HKSCS-ExtB" panose="02020500000000000000" pitchFamily="18" charset="-120"/>
            </a:endParaRPr>
          </a:p>
          <a:p>
            <a:r>
              <a:rPr lang="en-US" sz="3200" b="1" dirty="0" err="1">
                <a:latin typeface="MingLiU_HKSCS-ExtB" panose="02020500000000000000" pitchFamily="18" charset="-120"/>
                <a:ea typeface="MingLiU_HKSCS-ExtB" panose="02020500000000000000" pitchFamily="18" charset="-120"/>
              </a:rPr>
              <a:t>etc</a:t>
            </a:r>
            <a:endParaRPr lang="en-US" sz="3200" b="1" dirty="0">
              <a:latin typeface="MingLiU_HKSCS-ExtB" panose="02020500000000000000" pitchFamily="18" charset="-120"/>
              <a:ea typeface="MingLiU_HKSCS-ExtB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55429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92</TotalTime>
  <Words>113</Words>
  <Application>Microsoft Office PowerPoint</Application>
  <PresentationFormat>Widescreen</PresentationFormat>
  <Paragraphs>53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5" baseType="lpstr">
      <vt:lpstr>MingLiU_HKSCS-ExtB</vt:lpstr>
      <vt:lpstr>Arial</vt:lpstr>
      <vt:lpstr>Arial Black</vt:lpstr>
      <vt:lpstr>Bembo</vt:lpstr>
      <vt:lpstr>Calibri</vt:lpstr>
      <vt:lpstr>Calibri Light</vt:lpstr>
      <vt:lpstr>Century Schoolbook</vt:lpstr>
      <vt:lpstr>Elephant</vt:lpstr>
      <vt:lpstr>Office Theme</vt:lpstr>
      <vt:lpstr>INDEFINITES</vt:lpstr>
      <vt:lpstr>quidam</vt:lpstr>
      <vt:lpstr>aliquis</vt:lpstr>
      <vt:lpstr>quisque</vt:lpstr>
      <vt:lpstr>quisquam</vt:lpstr>
      <vt:lpstr>quisquis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sburham@wcpschools.wcpss.local</dc:creator>
  <cp:lastModifiedBy>sburham@wcpschools.wcpss.local</cp:lastModifiedBy>
  <cp:revision>10</cp:revision>
  <dcterms:created xsi:type="dcterms:W3CDTF">2019-10-01T13:34:26Z</dcterms:created>
  <dcterms:modified xsi:type="dcterms:W3CDTF">2019-10-14T16:23:20Z</dcterms:modified>
</cp:coreProperties>
</file>