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5D12A-855D-429B-8719-6EE8F585DA0B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A949B-4CDB-451D-A8B1-3FDEF0A1CA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INTENSIFIER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VERY/HIMSELF, HERSELF, ITSELF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65532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 SIN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 SIN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 SIN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 SIN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ABL SIN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 PL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 PL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ABL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IPSE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IPSIUS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IPSI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IPSUM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IPSO</a:t>
            </a:r>
          </a:p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IPSI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IPSORUM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IPSIS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IPSOS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IPSIS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IPSA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IPSIUS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IPSI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IPSAM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IPSA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IPSAE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IPSARUM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IPSIS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IPSAS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IPSIS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IPSUM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IPSIUS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IPSI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IPSUM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IPSO</a:t>
            </a:r>
          </a:p>
          <a:p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IPSA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IPSORUM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IPSIS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IPSA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SAME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65532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 SIN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 SIN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 SIN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 SIN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ABL SIN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 PL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 PL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ABL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IDEM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EIUSDEM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EIDEM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EUNDEM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EODEM</a:t>
            </a:r>
          </a:p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EIDEM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EORUNDEM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EISDEM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EOSDEM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EISDEM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EADEM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EIUSDEM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EIDEM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EANDEM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EADEM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EAEDEM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EARUNDEM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EISDEM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EASDEM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EISDEM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IDEM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EIUSDEM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EIDEM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EODEM</a:t>
            </a:r>
          </a:p>
          <a:p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EADEM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EORUNDEM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EISDEM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EADEM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EISDEM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QUIDAM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INDEFINITE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SOME/CERTAIN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MASCULINE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FEMININE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65532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 SIN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 SIN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 SIN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 SIN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ABL SIN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 PL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 PL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ABL PL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QUIDAM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CUIUSDAM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CUIDAM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QUENDAM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QUODAM</a:t>
            </a:r>
          </a:p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QUIDAM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QUORUNDAM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QUIBUSDAM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QUOSDAM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QUIBUSDAM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QUAEDAM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CUIUSDAM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CUIDAM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QUANDAM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QUADAM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QUAEDAM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QUARUNDAM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QUIBUSDAM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QUASDAM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QUIBUSDAM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QUODDAM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CUIUSDAM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CUIDAM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QUODDAM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QUODAM</a:t>
            </a:r>
          </a:p>
          <a:p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QUAEDAM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QUORUNDAM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QUIBUSDAM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QUAEDAM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QUIBUSDAM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168</Words>
  <Application>Microsoft Office PowerPoint</Application>
  <PresentationFormat>On-screen Show (4:3)</PresentationFormat>
  <Paragraphs>174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IPSE THE INTENSIFIER VERY/HIMSELF, HERSELF, ITSELF</vt:lpstr>
      <vt:lpstr>Slide 2</vt:lpstr>
      <vt:lpstr>IDEM THE SAME</vt:lpstr>
      <vt:lpstr>Slide 4</vt:lpstr>
      <vt:lpstr>QUIDAM THE INDEFINITE SOME/CERTAIN</vt:lpstr>
      <vt:lpstr>Slide 6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IPSE</dc:title>
  <dc:creator>Wake County Public Schools</dc:creator>
  <cp:lastModifiedBy>Wake County Public Schools</cp:lastModifiedBy>
  <cp:revision>5</cp:revision>
  <dcterms:created xsi:type="dcterms:W3CDTF">2011-02-10T23:07:22Z</dcterms:created>
  <dcterms:modified xsi:type="dcterms:W3CDTF">2011-02-11T12:45:53Z</dcterms:modified>
</cp:coreProperties>
</file>