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AC05-DFD0-400A-BC45-69B96EB3912D}" type="datetimeFigureOut">
              <a:rPr lang="en-US" smtClean="0"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65886-EFC9-436C-9033-C4960A6D8E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RELATIVE </a:t>
            </a:r>
            <a:r>
              <a:rPr lang="en-US" sz="6000" dirty="0"/>
              <a:t>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</a:t>
            </a:r>
            <a:endParaRPr lang="en-US" sz="96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QUORUM</a:t>
            </a:r>
            <a:endParaRPr lang="en-US" sz="96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QUOS</a:t>
            </a:r>
            <a:endParaRPr lang="en-US" sz="9600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/>
          <a:lstStyle/>
          <a:p>
            <a:r>
              <a:rPr lang="en-US"/>
              <a:t>FEMININE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C</a:t>
            </a:r>
            <a:r>
              <a:rPr lang="en-US" sz="9600" dirty="0" smtClean="0"/>
              <a:t>UI</a:t>
            </a:r>
            <a:endParaRPr lang="en-US" sz="9600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QUAM</a:t>
            </a:r>
            <a:endParaRPr lang="en-US" sz="96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IN ENGLISH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3459163"/>
          </a:xfrm>
        </p:spPr>
        <p:txBody>
          <a:bodyPr/>
          <a:lstStyle/>
          <a:p>
            <a:r>
              <a:rPr lang="en-US" sz="4400" i="1" dirty="0" smtClean="0"/>
              <a:t>qui, quae, quod</a:t>
            </a:r>
            <a:endParaRPr lang="en-US" sz="4400" i="1" dirty="0"/>
          </a:p>
          <a:p>
            <a:r>
              <a:rPr lang="en-US" sz="4400" i="1" dirty="0" smtClean="0"/>
              <a:t>qui</a:t>
            </a:r>
            <a:r>
              <a:rPr lang="en-US" sz="4400" i="1" dirty="0"/>
              <a:t>, </a:t>
            </a:r>
            <a:r>
              <a:rPr lang="en-US" sz="4400" i="1" dirty="0" smtClean="0"/>
              <a:t>quae</a:t>
            </a:r>
            <a:r>
              <a:rPr lang="en-US" sz="4400" i="1" dirty="0"/>
              <a:t>, </a:t>
            </a:r>
            <a:r>
              <a:rPr lang="en-US" sz="4400" i="1" dirty="0" smtClean="0"/>
              <a:t>quae</a:t>
            </a:r>
            <a:endParaRPr lang="en-US" sz="4400" dirty="0"/>
          </a:p>
          <a:p>
            <a:pPr>
              <a:buFontTx/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</a:t>
            </a:r>
            <a:endParaRPr lang="en-US" sz="9600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QUARUM</a:t>
            </a:r>
            <a:endParaRPr lang="en-US" sz="9600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QUAS</a:t>
            </a:r>
            <a:endParaRPr lang="en-US" sz="9600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/>
              <a:t>NEUTER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QUOD</a:t>
            </a:r>
            <a:endParaRPr lang="en-US" sz="9600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</a:t>
            </a:r>
            <a:endParaRPr lang="en-US" sz="9600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28800"/>
            <a:ext cx="9144000" cy="2438400"/>
          </a:xfrm>
        </p:spPr>
        <p:txBody>
          <a:bodyPr/>
          <a:lstStyle/>
          <a:p>
            <a:r>
              <a:rPr lang="en-US" sz="6000" dirty="0"/>
              <a:t>IN </a:t>
            </a:r>
            <a:r>
              <a:rPr lang="en-US" sz="6000" dirty="0" smtClean="0"/>
              <a:t>LATIN</a:t>
            </a:r>
            <a:br>
              <a:rPr lang="en-US" sz="6000" dirty="0" smtClean="0"/>
            </a:br>
            <a:r>
              <a:rPr lang="en-US" sz="6000" dirty="0" smtClean="0"/>
              <a:t>-</a:t>
            </a:r>
            <a:r>
              <a:rPr lang="en-US" sz="6000" i="1" dirty="0" smtClean="0"/>
              <a:t>QUI-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QUOD</a:t>
            </a:r>
            <a:endParaRPr lang="en-US" sz="9600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</a:t>
            </a:r>
            <a:endParaRPr lang="en-US" sz="9600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QUORUM</a:t>
            </a:r>
            <a:endParaRPr lang="en-US" sz="9600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QUAE</a:t>
            </a:r>
            <a:endParaRPr lang="en-US" sz="9600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QUIBUS</a:t>
            </a:r>
            <a:endParaRPr lang="en-US" sz="9600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ABL, PLUR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/>
              <a:t>MASCULINE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QUI</a:t>
            </a:r>
            <a:endParaRPr lang="en-US" sz="96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NOM,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CUIUS</a:t>
            </a:r>
            <a:endParaRPr lang="en-US" sz="96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GEN,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CUI</a:t>
            </a:r>
            <a:endParaRPr lang="en-US" sz="9600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DAT,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QUEM</a:t>
            </a:r>
            <a:endParaRPr lang="en-US" sz="960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>
                <a:solidFill>
                  <a:srgbClr val="003366"/>
                </a:solidFill>
              </a:rPr>
              <a:t>ACC,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QUO</a:t>
            </a:r>
            <a:endParaRPr lang="en-US" sz="9600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3366"/>
                </a:solidFill>
              </a:rPr>
              <a:t>ABL, 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139</Words>
  <Application>Microsoft Office PowerPoint</Application>
  <PresentationFormat>On-screen Show (4:3)</PresentationFormat>
  <Paragraphs>68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RELATIVE PRONOUNS</vt:lpstr>
      <vt:lpstr>IN ENGLISH</vt:lpstr>
      <vt:lpstr>IN LATIN -QUI-</vt:lpstr>
      <vt:lpstr>MASCULINE</vt:lpstr>
      <vt:lpstr>QUI</vt:lpstr>
      <vt:lpstr>CUIUS</vt:lpstr>
      <vt:lpstr>CUI</vt:lpstr>
      <vt:lpstr>QUEM</vt:lpstr>
      <vt:lpstr>QUO</vt:lpstr>
      <vt:lpstr>QUI</vt:lpstr>
      <vt:lpstr>QUORUM</vt:lpstr>
      <vt:lpstr>QUIBUS</vt:lpstr>
      <vt:lpstr>QUOS</vt:lpstr>
      <vt:lpstr>QUIBUS</vt:lpstr>
      <vt:lpstr>FEMININE</vt:lpstr>
      <vt:lpstr>QUAE</vt:lpstr>
      <vt:lpstr>CUIUS</vt:lpstr>
      <vt:lpstr>CUI</vt:lpstr>
      <vt:lpstr>QUAM</vt:lpstr>
      <vt:lpstr>QUA</vt:lpstr>
      <vt:lpstr>QUAE</vt:lpstr>
      <vt:lpstr>QUARUM</vt:lpstr>
      <vt:lpstr>QUIBUS</vt:lpstr>
      <vt:lpstr>QUAS</vt:lpstr>
      <vt:lpstr>QUIBUS</vt:lpstr>
      <vt:lpstr>NEUTER</vt:lpstr>
      <vt:lpstr>QUOD</vt:lpstr>
      <vt:lpstr>CUIUS</vt:lpstr>
      <vt:lpstr>CUI</vt:lpstr>
      <vt:lpstr>QUOD</vt:lpstr>
      <vt:lpstr>QUO</vt:lpstr>
      <vt:lpstr>QUAE</vt:lpstr>
      <vt:lpstr>QUORUM</vt:lpstr>
      <vt:lpstr>QUIBUS</vt:lpstr>
      <vt:lpstr>QUAE</vt:lpstr>
      <vt:lpstr>QUIBUS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PRONOUNS</dc:title>
  <dc:creator>Wake County Public Schools</dc:creator>
  <cp:lastModifiedBy>Wake County Public Schools</cp:lastModifiedBy>
  <cp:revision>33</cp:revision>
  <dcterms:created xsi:type="dcterms:W3CDTF">2009-02-05T12:07:41Z</dcterms:created>
  <dcterms:modified xsi:type="dcterms:W3CDTF">2009-02-05T18:26:24Z</dcterms:modified>
</cp:coreProperties>
</file>