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4EBB-34D8-41D9-9516-1510A81E5FE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D09F-A51A-4761-B48C-C70A51DF1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INTERROGATIVE PRONOUNS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</a:t>
            </a:r>
            <a:endParaRPr lang="en-US" sz="96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QUORUM</a:t>
            </a:r>
            <a:endParaRPr lang="en-US" sz="96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QUOS</a:t>
            </a:r>
            <a:endParaRPr lang="en-US" sz="9600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FEMININE</a:t>
            </a:r>
            <a:br>
              <a:rPr lang="en-US" dirty="0" smtClean="0"/>
            </a:br>
            <a:r>
              <a:rPr lang="en-US" dirty="0" smtClean="0"/>
              <a:t>(same as masculine when singular, different when plural)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QUIS</a:t>
            </a:r>
            <a:endParaRPr lang="en-US" sz="9600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C</a:t>
            </a:r>
            <a:r>
              <a:rPr lang="en-US" sz="9600" dirty="0" smtClean="0"/>
              <a:t>UI</a:t>
            </a:r>
            <a:endParaRPr lang="en-US" sz="9600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QUEM</a:t>
            </a:r>
            <a:endParaRPr lang="en-US" sz="96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IN ENGLISH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3840163"/>
          </a:xfrm>
        </p:spPr>
        <p:txBody>
          <a:bodyPr/>
          <a:lstStyle/>
          <a:p>
            <a:r>
              <a:rPr lang="en-US" sz="4400" dirty="0" smtClean="0"/>
              <a:t>who – </a:t>
            </a:r>
            <a:r>
              <a:rPr lang="en-US" sz="4400" i="1" dirty="0" err="1" smtClean="0"/>
              <a:t>quis</a:t>
            </a:r>
            <a:endParaRPr lang="en-US" sz="4400" i="1" dirty="0"/>
          </a:p>
          <a:p>
            <a:r>
              <a:rPr lang="en-US" sz="4400" dirty="0" smtClean="0"/>
              <a:t>what </a:t>
            </a:r>
            <a:r>
              <a:rPr lang="en-US" sz="4400" dirty="0"/>
              <a:t>– </a:t>
            </a:r>
            <a:r>
              <a:rPr lang="en-US" sz="4400" i="1" dirty="0" smtClean="0"/>
              <a:t>quid</a:t>
            </a:r>
            <a:endParaRPr lang="en-US" sz="4400" dirty="0"/>
          </a:p>
          <a:p>
            <a:pPr>
              <a:buFontTx/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</a:t>
            </a:r>
            <a:endParaRPr lang="en-US" sz="9600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QUARUM</a:t>
            </a:r>
            <a:endParaRPr lang="en-US" sz="9600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QUAS</a:t>
            </a:r>
            <a:endParaRPr lang="en-US" sz="9600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/>
              <a:t>NEUTER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QUID</a:t>
            </a:r>
            <a:endParaRPr lang="en-US" sz="9600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</a:t>
            </a:r>
            <a:endParaRPr lang="en-US" sz="9600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28800"/>
            <a:ext cx="9144000" cy="2438400"/>
          </a:xfrm>
        </p:spPr>
        <p:txBody>
          <a:bodyPr/>
          <a:lstStyle/>
          <a:p>
            <a:r>
              <a:rPr lang="en-US" sz="6000" dirty="0"/>
              <a:t>IN LATIN</a:t>
            </a:r>
            <a:br>
              <a:rPr lang="en-US" sz="6000" dirty="0"/>
            </a:br>
            <a:r>
              <a:rPr lang="en-US" sz="6000" dirty="0" smtClean="0"/>
              <a:t>-WHO-</a:t>
            </a:r>
            <a:r>
              <a:rPr lang="en-US" sz="6000" i="1" dirty="0" smtClean="0"/>
              <a:t>QUIS-</a:t>
            </a:r>
            <a:endParaRPr lang="en-US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QUID</a:t>
            </a:r>
            <a:endParaRPr lang="en-US" sz="9600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</a:t>
            </a:r>
            <a:endParaRPr lang="en-US" sz="96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QUORUM</a:t>
            </a:r>
            <a:endParaRPr lang="en-US" sz="9600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QUIS</a:t>
            </a:r>
            <a:endParaRPr lang="en-US" sz="96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C</a:t>
            </a:r>
            <a:r>
              <a:rPr lang="en-US" sz="9600" dirty="0" smtClean="0"/>
              <a:t>UI</a:t>
            </a:r>
            <a:endParaRPr lang="en-US" sz="9600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QUEM</a:t>
            </a:r>
            <a:endParaRPr lang="en-US" sz="960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</a:t>
            </a:r>
            <a:endParaRPr lang="en-US" sz="96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135</Words>
  <Application>Microsoft Office PowerPoint</Application>
  <PresentationFormat>On-screen Show (4:3)</PresentationFormat>
  <Paragraphs>68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INTERROGATIVE PRONOUNS</vt:lpstr>
      <vt:lpstr>IN ENGLISH</vt:lpstr>
      <vt:lpstr>IN LATIN -WHO-QUIS-</vt:lpstr>
      <vt:lpstr>MASCULINE</vt:lpstr>
      <vt:lpstr>QUIS</vt:lpstr>
      <vt:lpstr>CUIUS</vt:lpstr>
      <vt:lpstr>CUI</vt:lpstr>
      <vt:lpstr>QUEM</vt:lpstr>
      <vt:lpstr>QUO</vt:lpstr>
      <vt:lpstr>QUI</vt:lpstr>
      <vt:lpstr>QUORUM</vt:lpstr>
      <vt:lpstr>QUIBUS</vt:lpstr>
      <vt:lpstr>QUOS</vt:lpstr>
      <vt:lpstr>QUIBUS</vt:lpstr>
      <vt:lpstr>FEMININE (same as masculine when singular, different when plural)</vt:lpstr>
      <vt:lpstr>QUIS</vt:lpstr>
      <vt:lpstr>CUIUS</vt:lpstr>
      <vt:lpstr>CUI</vt:lpstr>
      <vt:lpstr>QUEM</vt:lpstr>
      <vt:lpstr>QUO</vt:lpstr>
      <vt:lpstr>QUAE</vt:lpstr>
      <vt:lpstr>QUARUM</vt:lpstr>
      <vt:lpstr>QUIBUS</vt:lpstr>
      <vt:lpstr>QUAS</vt:lpstr>
      <vt:lpstr>QUIBUS</vt:lpstr>
      <vt:lpstr>NEUTER</vt:lpstr>
      <vt:lpstr>QUID</vt:lpstr>
      <vt:lpstr>CUIUS</vt:lpstr>
      <vt:lpstr>CUI</vt:lpstr>
      <vt:lpstr>QUID</vt:lpstr>
      <vt:lpstr>QUO</vt:lpstr>
      <vt:lpstr>QUAE</vt:lpstr>
      <vt:lpstr>QUORUM</vt:lpstr>
      <vt:lpstr>QUIBUS</vt:lpstr>
      <vt:lpstr>QUAE</vt:lpstr>
      <vt:lpstr>QUIBUS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INTERROGATIVE PRONOUNS</dc:title>
  <dc:creator>Wake County Public Schools</dc:creator>
  <cp:lastModifiedBy>Wake County Public Schools</cp:lastModifiedBy>
  <cp:revision>6</cp:revision>
  <dcterms:created xsi:type="dcterms:W3CDTF">2009-02-05T12:07:42Z</dcterms:created>
  <dcterms:modified xsi:type="dcterms:W3CDTF">2009-02-05T17:04:49Z</dcterms:modified>
</cp:coreProperties>
</file>